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22.png" ContentType="image/png"/>
  <Override PartName="/ppt/media/image4.png" ContentType="image/png"/>
  <Override PartName="/ppt/media/image21.png" ContentType="image/png"/>
  <Override PartName="/ppt/media/image19.png" ContentType="image/png"/>
  <Override PartName="/ppt/media/image1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4.xml.rels" ContentType="application/vnd.openxmlformats-package.relationships+xml"/>
  <Override PartName="/ppt/slides/_rels/slide21.xml.rels" ContentType="application/vnd.openxmlformats-package.relationships+xml"/>
  <Override PartName="/ppt/slides/_rels/slide8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16.xml.rels" ContentType="application/vnd.openxmlformats-package.relationships+xml"/>
  <Override PartName="/ppt/slides/_rels/slide32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slide30.xml" ContentType="application/vnd.openxmlformats-officedocument.presentationml.slide+xml"/>
  <Override PartName="/ppt/slides/slide5.xml" ContentType="application/vnd.openxmlformats-officedocument.presentationml.slide+xml"/>
  <Override PartName="/ppt/slides/slide31.xml" ContentType="application/vnd.openxmlformats-officedocument.presentationml.slide+xml"/>
  <Override PartName="/ppt/slides/slide6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CED356D-49D6-4C16-B71B-A3292711DD8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7FC4EBC-94AC-4B32-8969-9BBF5EA0726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DAE4800-0B4D-40F0-9891-5D8EE370EA8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DE38198-BF1C-4A01-900C-3DB79405F7F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5AE3B99-DDB6-4E78-93B1-C3D94932BC6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8765E7C-952E-4CDC-9C59-4B80700E4DC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319C8FD-DD7E-4526-AA3C-B418C01B17F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D300A95-CCB9-421B-B47C-EADF9A09887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3935631-4A92-4910-A008-A92298B35DF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E1D0C2A-9ED3-40E0-8889-AFD03ADDCE8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4F91428-31FB-4141-ACC4-E069163FAB2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E4CED79-BF4B-4A7C-9005-42F67E2B561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12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24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0CC70C1-0D08-45D9-9D50-8E36D09DAFD4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32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24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5760" cy="51415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360" cy="26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440" cy="2894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3880" cy="202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Прямоугольник 5"/>
          <p:cNvSpPr/>
          <p:nvPr/>
        </p:nvSpPr>
        <p:spPr>
          <a:xfrm>
            <a:off x="1640880" y="4588920"/>
            <a:ext cx="2997360" cy="26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70" name="Изображение 40"/>
          <p:cNvSpPr/>
          <p:nvPr/>
        </p:nvSpPr>
        <p:spPr>
          <a:xfrm>
            <a:off x="867240" y="3587040"/>
            <a:ext cx="255240" cy="25524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1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7720" cy="1131840"/>
          </a:xfrm>
          <a:prstGeom prst="rect">
            <a:avLst/>
          </a:prstGeom>
          <a:ln w="0">
            <a:noFill/>
          </a:ln>
        </p:spPr>
      </p:pic>
      <p:pic>
        <p:nvPicPr>
          <p:cNvPr id="172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5760" cy="5141520"/>
          </a:xfrm>
          <a:prstGeom prst="rect">
            <a:avLst/>
          </a:prstGeom>
          <a:ln w="0">
            <a:noFill/>
          </a:ln>
        </p:spPr>
      </p:pic>
      <p:sp>
        <p:nvSpPr>
          <p:cNvPr id="173" name=""/>
          <p:cNvSpPr/>
          <p:nvPr/>
        </p:nvSpPr>
        <p:spPr>
          <a:xfrm>
            <a:off x="466200" y="1728360"/>
            <a:ext cx="4745160" cy="102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1522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2024-09-02T16:44:09Z</dcterms:modified>
  <cp:revision>36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